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07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2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5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8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76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1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86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C3BFE2-83B7-4B0A-B9D3-AB28331082B3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7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65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25Live-Lenel 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Courtesy of James Dornan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6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Gleam in the Registrar’s eye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talked about it for years!</a:t>
            </a:r>
          </a:p>
          <a:p>
            <a:endParaRPr lang="en-US" dirty="0" smtClean="0"/>
          </a:p>
          <a:p>
            <a:r>
              <a:rPr lang="en-US" dirty="0" smtClean="0"/>
              <a:t>Manual coordination between building managers with classrooms and registrar was (ahem) difficult in many situations</a:t>
            </a:r>
          </a:p>
          <a:p>
            <a:endParaRPr lang="en-US" dirty="0"/>
          </a:p>
          <a:p>
            <a:r>
              <a:rPr lang="en-US" dirty="0" smtClean="0"/>
              <a:t>Identifying funding was a major stumbling block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906" y="3174044"/>
            <a:ext cx="2367419" cy="17755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3053">
            <a:off x="264299" y="3617935"/>
            <a:ext cx="832981" cy="8877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705" y="254088"/>
            <a:ext cx="2000470" cy="200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4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forth and develop!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found the money!</a:t>
            </a:r>
          </a:p>
          <a:p>
            <a:r>
              <a:rPr lang="en-US" dirty="0" smtClean="0"/>
              <a:t>We had two options</a:t>
            </a:r>
          </a:p>
          <a:p>
            <a:pPr lvl="1"/>
            <a:r>
              <a:rPr lang="en-US" dirty="0" smtClean="0"/>
              <a:t>Lenel </a:t>
            </a:r>
          </a:p>
          <a:p>
            <a:pPr lvl="1"/>
            <a:r>
              <a:rPr lang="en-US" dirty="0" smtClean="0"/>
              <a:t>Roll our own</a:t>
            </a:r>
          </a:p>
          <a:p>
            <a:r>
              <a:rPr lang="en-US" dirty="0" smtClean="0"/>
              <a:t>Decision: roll our own!</a:t>
            </a:r>
          </a:p>
          <a:p>
            <a:pPr lvl="1"/>
            <a:r>
              <a:rPr lang="en-US" dirty="0" smtClean="0"/>
              <a:t>Why not </a:t>
            </a:r>
            <a:r>
              <a:rPr lang="en-US" dirty="0" err="1" smtClean="0"/>
              <a:t>lenel</a:t>
            </a:r>
            <a:r>
              <a:rPr lang="en-US" dirty="0" smtClean="0"/>
              <a:t>? </a:t>
            </a:r>
            <a:endParaRPr lang="en-US" dirty="0"/>
          </a:p>
          <a:p>
            <a:pPr lvl="2"/>
            <a:r>
              <a:rPr lang="en-US" dirty="0" smtClean="0"/>
              <a:t>Expense (note: it cost as much for us to do)</a:t>
            </a:r>
          </a:p>
          <a:p>
            <a:pPr lvl="2"/>
            <a:r>
              <a:rPr lang="en-US" dirty="0" smtClean="0"/>
              <a:t>Couldn’t share solution with others, develop as a group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346" y="1845734"/>
            <a:ext cx="4048125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 happens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Spent several weeks working with client to define requirements</a:t>
            </a:r>
          </a:p>
          <a:p>
            <a:pPr lvl="1"/>
            <a:r>
              <a:rPr lang="en-US" dirty="0" smtClean="0"/>
              <a:t>Run just off hours or 24 hours?</a:t>
            </a:r>
          </a:p>
          <a:p>
            <a:pPr lvl="1"/>
            <a:r>
              <a:rPr lang="en-US" dirty="0" smtClean="0"/>
              <a:t>How long to open before/after classes</a:t>
            </a:r>
          </a:p>
          <a:p>
            <a:r>
              <a:rPr lang="en-US" dirty="0" smtClean="0"/>
              <a:t>James made magic</a:t>
            </a:r>
          </a:p>
          <a:p>
            <a:r>
              <a:rPr lang="en-US" dirty="0" smtClean="0"/>
              <a:t>Rolled out to 2 buildings, then 4</a:t>
            </a:r>
          </a:p>
          <a:p>
            <a:r>
              <a:rPr lang="en-US" dirty="0" smtClean="0"/>
              <a:t>Full rollout by end of </a:t>
            </a:r>
            <a:r>
              <a:rPr lang="en-US" dirty="0"/>
              <a:t>J</a:t>
            </a:r>
            <a:r>
              <a:rPr lang="en-US" dirty="0" smtClean="0"/>
              <a:t>uly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999" y="1134350"/>
            <a:ext cx="3171825" cy="3486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480" y="3279914"/>
            <a:ext cx="1500000" cy="115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Reader Timeline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514" y="1845734"/>
            <a:ext cx="7870250" cy="445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gotchas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25live</a:t>
            </a:r>
          </a:p>
          <a:p>
            <a:pPr lvl="1"/>
            <a:r>
              <a:rPr lang="en-US" dirty="0" smtClean="0"/>
              <a:t>Space id’s</a:t>
            </a:r>
          </a:p>
          <a:p>
            <a:pPr lvl="1"/>
            <a:r>
              <a:rPr lang="en-US" dirty="0" smtClean="0"/>
              <a:t>Reservations vs events</a:t>
            </a:r>
          </a:p>
          <a:p>
            <a:pPr lvl="1"/>
            <a:r>
              <a:rPr lang="en-US" dirty="0" smtClean="0"/>
              <a:t>How they store data!</a:t>
            </a:r>
          </a:p>
          <a:p>
            <a:r>
              <a:rPr lang="en-US" dirty="0" smtClean="0"/>
              <a:t>Lenel</a:t>
            </a:r>
          </a:p>
          <a:p>
            <a:pPr lvl="1"/>
            <a:r>
              <a:rPr lang="en-US" dirty="0" err="1" smtClean="0"/>
              <a:t>Timezone</a:t>
            </a:r>
            <a:r>
              <a:rPr lang="en-US" dirty="0" smtClean="0"/>
              <a:t> collisions</a:t>
            </a:r>
          </a:p>
          <a:p>
            <a:pPr lvl="1"/>
            <a:r>
              <a:rPr lang="en-US" dirty="0" smtClean="0"/>
              <a:t>Scheduler</a:t>
            </a:r>
          </a:p>
          <a:p>
            <a:pPr lvl="1"/>
            <a:r>
              <a:rPr lang="en-US" dirty="0" smtClean="0"/>
              <a:t>Door states – unlocked, card only, locked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472" y="2039393"/>
            <a:ext cx="3810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432" y="1920397"/>
            <a:ext cx="6188096" cy="3712858"/>
          </a:xfrm>
        </p:spPr>
      </p:pic>
    </p:spTree>
    <p:extLst>
      <p:ext uri="{BB962C8B-B14F-4D97-AF65-F5344CB8AC3E}">
        <p14:creationId xmlns:p14="http://schemas.microsoft.com/office/powerpoint/2010/main" val="2357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84</TotalTime>
  <Words>166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25Live-Lenel Integration</vt:lpstr>
      <vt:lpstr>Gleam in the Registrar’s eye </vt:lpstr>
      <vt:lpstr>Go forth and develop! </vt:lpstr>
      <vt:lpstr>Magic happens here</vt:lpstr>
      <vt:lpstr>Building Reader Timeline</vt:lpstr>
      <vt:lpstr>gotchas</vt:lpstr>
      <vt:lpstr>Questions?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25Live-Lenel Integration</dc:title>
  <dc:creator>Jay Kohn</dc:creator>
  <cp:lastModifiedBy>Jay Kohn</cp:lastModifiedBy>
  <cp:revision>8</cp:revision>
  <dcterms:created xsi:type="dcterms:W3CDTF">2016-06-07T20:28:14Z</dcterms:created>
  <dcterms:modified xsi:type="dcterms:W3CDTF">2018-06-26T02:20:42Z</dcterms:modified>
</cp:coreProperties>
</file>